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3" r:id="rId8"/>
    <p:sldId id="272" r:id="rId9"/>
    <p:sldId id="265" r:id="rId10"/>
    <p:sldId id="266" r:id="rId11"/>
    <p:sldId id="267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60580881_46-kartinkin-net-p-fon-dlya-logopedicheskoi-prezentatsii-kras-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62000" y="304800"/>
            <a:ext cx="8153400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1A1A1A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Структурное подразделение детский сад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1A1A1A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 Теремок»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1A1A1A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1A1A1A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Шунерская</a:t>
            </a:r>
            <a:r>
              <a:rPr lang="ru-RU" sz="2800" b="1" dirty="0" smtClean="0">
                <a:solidFill>
                  <a:srgbClr val="1A1A1A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ООШ Шушенского района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1A1A1A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1A1A1A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1A1A1A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1A1A1A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1A1A1A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1A1A1A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1A1A1A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1A1A1A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1A1A1A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1A1A1A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1A1A1A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332546"/>
            <a:ext cx="8077200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1A1A1A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1A1A1A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Тема: « Азы юных финансистов»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b="1" dirty="0" smtClean="0">
              <a:solidFill>
                <a:srgbClr val="1A1A1A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b="1" dirty="0" smtClean="0">
              <a:solidFill>
                <a:srgbClr val="1A1A1A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b="1" dirty="0" smtClean="0">
              <a:solidFill>
                <a:srgbClr val="1A1A1A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b="1" dirty="0" smtClean="0">
              <a:solidFill>
                <a:srgbClr val="1A1A1A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b="1" dirty="0" smtClean="0">
              <a:solidFill>
                <a:srgbClr val="1A1A1A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b="1" dirty="0" smtClean="0">
              <a:solidFill>
                <a:srgbClr val="1A1A1A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b="1" dirty="0" smtClean="0">
              <a:solidFill>
                <a:srgbClr val="1A1A1A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b="1" dirty="0" smtClean="0">
              <a:solidFill>
                <a:srgbClr val="1A1A1A"/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b="1" dirty="0" smtClean="0">
              <a:solidFill>
                <a:srgbClr val="1A1A1A"/>
              </a:solidFill>
              <a:latin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1A1A1A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Выполнила: Филатова Ольга Олеговна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1A1A1A"/>
                </a:solidFill>
                <a:latin typeface="Calibri" pitchFamily="34" charset="0"/>
                <a:cs typeface="Times New Roman" pitchFamily="18" charset="0"/>
              </a:rPr>
              <a:t>Воспитатель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«Салон красоты»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обобщение представлений о собственном бизнесе,  назначении салона красоты, деятельности специалистов, работающих в нем.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\AppData\Local\Temp\Temp1_Attachments_rodikova0702.olga@gmail.com_2023-02-15_09-34-48.zip\IMG_20230215_092845_1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Финансово  грамотный человек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Расчет наличными </a:t>
            </a:r>
            <a:r>
              <a:rPr lang="ru-RU" dirty="0" err="1" smtClean="0">
                <a:solidFill>
                  <a:schemeClr val="tx1"/>
                </a:solidFill>
              </a:rPr>
              <a:t>средтвами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24000"/>
            <a:ext cx="4041775" cy="99060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Знакомство с деньгами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C:\Users\User\AppData\Local\Temp\Temp1_Attachments_rodikova0702.olga@gmail.com_2023-02-15_09-34-48.zip\IMG_20230215_092938_528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43200"/>
            <a:ext cx="43449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743200"/>
            <a:ext cx="4270375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3124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D:\IMG-20230213-WA0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828800"/>
            <a:ext cx="4953000" cy="5029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1000" y="3810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Ттруд</a:t>
            </a:r>
            <a:r>
              <a:rPr lang="ru-RU" sz="2000" b="1" dirty="0" smtClean="0"/>
              <a:t> - продукт (результат труда) - деньги, подготовить к восприятию денег как жизненно необходимого, но ограниченного ресурса, труда как честного способа их заработать.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04800" y="381001"/>
            <a:ext cx="84582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Прогнозируемый результат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-Понимание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значения экономических категорий: «потребности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», 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труд», «продукт труда», «профессия», «специальность».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Умения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– осознанно использовать в речи слова: «потребности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», 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труд», «продукт труда», «профессия», «специальность»;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– </a:t>
            </a:r>
            <a:r>
              <a:rPr lang="ru-RU" sz="12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уясняют, что сильному, умному и трудолюбивому человеку легче найти способ жить достойно при любых обстоятельства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– определять продукт труда;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– размышлять, высказывать своё мнение о значимости труда людей разных профессий;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– соотносить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профессию с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ее атрибутами.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685800"/>
            <a:ext cx="8229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проекта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формированию финансовой культуры дошкольников обусловлена значимостью подготовки ребёнка к условиям обучения в школе и к жизни в целом.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Финансовая грамотность активно включается в систему образования.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Практика показала: чем раньше дети узнают о роли денег в частной, семейной и общественной жизни, тем быстрее формируются полезные финансовые привычки, которые помогают избежать многих ошибок по мере взросления и приобретения финансовой самостоятельности, а также заложить основу финансовой безопасности и благополучия на протяжении всей жизни.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990600"/>
            <a:ext cx="7848600" cy="43396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</a:t>
            </a:r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4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ети старшего  и среднего дошкольного возраста (4-7 лет)</a:t>
            </a: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4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оспитатель</a:t>
            </a: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4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одители.</a:t>
            </a:r>
            <a:endParaRPr kumimoji="0" lang="ru-RU" sz="6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 </a:t>
            </a:r>
            <a:r>
              <a:rPr lang="ru-RU" sz="4000" u="sng" dirty="0" smtClean="0">
                <a:solidFill>
                  <a:schemeClr val="tx1"/>
                </a:solidFill>
              </a:rPr>
              <a:t>I-этап. Подготовительный этап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3400" y="1676400"/>
            <a:ext cx="8305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Подбор методической, справочной, энциклопедической и художественной литературы по выбранной тематике, просмотр  сказок, прослушивание загадок, пословиц  сюжетно-ролевые игры,  таблицы , занятие по экономическому  и финансовому воспитанию.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Ресурсное обеспечение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Компьютерное оборудование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Художественная литература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Романов А.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«Чудеса в кошельке»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К. И. Чуковский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«Муха цокотуха»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Мультфильмы С. Михалков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«Как старик корову продавал»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Барбоскины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реклама»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Карта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«Путешествие денежки»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Сюжетные картины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 магазине»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 рынке»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Атрибуты к сюжетно-ролевой игре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«Салон красоты»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Материалы к сюжетно-ролевым играм.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57200" y="228600"/>
            <a:ext cx="7696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4400" b="0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.этап - Практический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Реализация проектных мероприятий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81000" y="1524000"/>
            <a:ext cx="84582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раскрыть взаимосвязь понятий: труд - продукт (результат труда) - деньги, подготовить к восприятию денег как жизненно необходимого, но ограниченного ресурса, труда как честного способа их заработать.</a:t>
            </a:r>
            <a:endParaRPr kumimoji="0" lang="ru-RU" sz="4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ля слайдов картинки и фон\maxresdefaul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chemeClr val="tx1"/>
                </a:solidFill>
              </a:rPr>
              <a:t> Необходимые потребности человека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1200" dirty="0" smtClean="0"/>
              <a:t> </a:t>
            </a:r>
            <a:endParaRPr lang="ru-RU" dirty="0"/>
          </a:p>
        </p:txBody>
      </p:sp>
      <p:pic>
        <p:nvPicPr>
          <p:cNvPr id="3" name="Рисунок 2" descr="C:\Users\User\Downloads\35b7f64261df1c5933c44b44c565e97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84581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i_0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05000"/>
            <a:ext cx="640079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906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«Без труда будет в холодильнике пустота»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12954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 сказка учит нас не доверять продавцу, а самим очень тщательно проверять товар. Ведь каждый на рынке ищет свою выгоду.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сказка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Успешный маркетинг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C:\Users\User\Downloads\slide_11.jp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38400"/>
            <a:ext cx="42687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C:\Users\User\Downloads\1_24d1c6388300356d05a4a2492c0cf636_1476360994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438400"/>
            <a:ext cx="42703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376</Words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 I-этап. Подготовительный этап </vt:lpstr>
      <vt:lpstr>Слайд 5</vt:lpstr>
      <vt:lpstr>Слайд 6</vt:lpstr>
      <vt:lpstr>  Необходимые потребности человека  </vt:lpstr>
      <vt:lpstr>Слайд 8</vt:lpstr>
      <vt:lpstr>Эта сказка учит нас не доверять продавцу, а самим очень тщательно проверять товар. Ведь каждый на рынке ищет свою выгоду. </vt:lpstr>
      <vt:lpstr>Слайд 10</vt:lpstr>
      <vt:lpstr>Финансово  грамотный человек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2023-02-16T09:46:14Z</dcterms:created>
  <dcterms:modified xsi:type="dcterms:W3CDTF">2023-02-18T02:39:36Z</dcterms:modified>
</cp:coreProperties>
</file>